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133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D67D-B229-4F4A-9068-E5B3B25D0008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81F5-307D-444B-A893-A90D62E3E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65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D67D-B229-4F4A-9068-E5B3B25D0008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81F5-307D-444B-A893-A90D62E3E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29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D67D-B229-4F4A-9068-E5B3B25D0008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81F5-307D-444B-A893-A90D62E3E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0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D67D-B229-4F4A-9068-E5B3B25D0008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81F5-307D-444B-A893-A90D62E3E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D67D-B229-4F4A-9068-E5B3B25D0008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81F5-307D-444B-A893-A90D62E3E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5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D67D-B229-4F4A-9068-E5B3B25D0008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81F5-307D-444B-A893-A90D62E3E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1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D67D-B229-4F4A-9068-E5B3B25D0008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81F5-307D-444B-A893-A90D62E3E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1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D67D-B229-4F4A-9068-E5B3B25D0008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81F5-307D-444B-A893-A90D62E3E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38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D67D-B229-4F4A-9068-E5B3B25D0008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81F5-307D-444B-A893-A90D62E3E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72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D67D-B229-4F4A-9068-E5B3B25D0008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81F5-307D-444B-A893-A90D62E3E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8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D67D-B229-4F4A-9068-E5B3B25D0008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81F5-307D-444B-A893-A90D62E3E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29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AD67D-B229-4F4A-9068-E5B3B25D0008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A81F5-307D-444B-A893-A90D62E3E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1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35128" y="309593"/>
            <a:ext cx="61049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Rockwell Condensed" pitchFamily="18" charset="0"/>
              </a:rPr>
              <a:t>2022 Helen Pouch Memorial Fund</a:t>
            </a:r>
          </a:p>
          <a:p>
            <a:pPr algn="ctr"/>
            <a:r>
              <a:rPr lang="en-US" sz="4000" dirty="0">
                <a:latin typeface="Rockwell Condensed" pitchFamily="18" charset="0"/>
              </a:rPr>
              <a:t>Classroom Grant Program</a:t>
            </a:r>
          </a:p>
        </p:txBody>
      </p:sp>
      <p:sp>
        <p:nvSpPr>
          <p:cNvPr id="7" name="Rectangle 6"/>
          <p:cNvSpPr/>
          <p:nvPr/>
        </p:nvSpPr>
        <p:spPr>
          <a:xfrm>
            <a:off x="254519" y="1867023"/>
            <a:ext cx="8619565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Rockwell" panose="02060603020205020403" pitchFamily="18" charset="0"/>
              </a:rPr>
              <a:t>Two grants of $500 each for two classrooms in each state </a:t>
            </a:r>
          </a:p>
          <a:p>
            <a:pPr algn="ctr"/>
            <a:r>
              <a:rPr lang="en-US" dirty="0">
                <a:latin typeface="Rockwell" panose="02060603020205020403" pitchFamily="18" charset="0"/>
              </a:rPr>
              <a:t>and the District of Columbia (totaling $51,000).</a:t>
            </a:r>
          </a:p>
          <a:p>
            <a:pPr algn="ctr"/>
            <a:r>
              <a:rPr lang="en-US" dirty="0">
                <a:latin typeface="Rockwell" panose="02060603020205020403" pitchFamily="18" charset="0"/>
              </a:rPr>
              <a:t>Classroom teachers for grades kindergarten through 12</a:t>
            </a:r>
            <a:r>
              <a:rPr lang="en-US" baseline="30000" dirty="0">
                <a:latin typeface="Rockwell" panose="02060603020205020403" pitchFamily="18" charset="0"/>
              </a:rPr>
              <a:t>th</a:t>
            </a:r>
            <a:r>
              <a:rPr lang="en-US" dirty="0">
                <a:latin typeface="Rockwell" panose="02060603020205020403" pitchFamily="18" charset="0"/>
              </a:rPr>
              <a:t> grade </a:t>
            </a:r>
          </a:p>
          <a:p>
            <a:pPr algn="ctr"/>
            <a:r>
              <a:rPr lang="en-US" dirty="0">
                <a:latin typeface="Rockwell" panose="02060603020205020403" pitchFamily="18" charset="0"/>
              </a:rPr>
              <a:t>are eligible to apply. </a:t>
            </a:r>
          </a:p>
          <a:p>
            <a:pPr algn="ctr"/>
            <a:endParaRPr lang="en-US" sz="1100" dirty="0">
              <a:latin typeface="Rockwell" panose="02060603020205020403" pitchFamily="18" charset="0"/>
            </a:endParaRPr>
          </a:p>
          <a:p>
            <a:pPr algn="ctr"/>
            <a:r>
              <a:rPr lang="en-US" sz="2000">
                <a:latin typeface="Rockwell" panose="02060603020205020403" pitchFamily="18" charset="0"/>
              </a:rPr>
              <a:t>Deadline </a:t>
            </a:r>
            <a:r>
              <a:rPr lang="en-US" sz="2000" dirty="0">
                <a:latin typeface="Rockwell" panose="02060603020205020403" pitchFamily="18" charset="0"/>
              </a:rPr>
              <a:t>for applying is May 1, 2022</a:t>
            </a:r>
          </a:p>
          <a:p>
            <a:pPr algn="ctr"/>
            <a:endParaRPr lang="en-US" sz="2000" dirty="0">
              <a:latin typeface="Rockwell" panose="02060603020205020403" pitchFamily="18" charset="0"/>
            </a:endParaRPr>
          </a:p>
          <a:p>
            <a:pPr algn="ctr"/>
            <a:r>
              <a:rPr lang="en-US" sz="2000" dirty="0">
                <a:latin typeface="Rockwell" panose="02060603020205020403" pitchFamily="18" charset="0"/>
              </a:rPr>
              <a:t>Contact your State Junior Membership Chair </a:t>
            </a:r>
          </a:p>
          <a:p>
            <a:pPr algn="ctr"/>
            <a:r>
              <a:rPr lang="en-US" sz="2000" dirty="0">
                <a:latin typeface="Rockwell" panose="02060603020205020403" pitchFamily="18" charset="0"/>
              </a:rPr>
              <a:t>for details and the application</a:t>
            </a:r>
          </a:p>
          <a:p>
            <a:pPr algn="ctr"/>
            <a:endParaRPr lang="en-US" sz="1100" dirty="0">
              <a:latin typeface="Rockwell" panose="02060603020205020403" pitchFamily="18" charset="0"/>
            </a:endParaRPr>
          </a:p>
          <a:p>
            <a:pPr algn="ctr"/>
            <a:r>
              <a:rPr lang="en-US" sz="2000" dirty="0">
                <a:latin typeface="Rockwell" panose="02060603020205020403" pitchFamily="18" charset="0"/>
              </a:rPr>
              <a:t>Made possible through the DAR National Junior Membership Committee </a:t>
            </a:r>
          </a:p>
          <a:p>
            <a:pPr algn="ctr"/>
            <a:r>
              <a:rPr lang="en-US" sz="2000" dirty="0">
                <a:latin typeface="Rockwell" panose="02060603020205020403" pitchFamily="18" charset="0"/>
              </a:rPr>
              <a:t>and the Helen Pouch Memorial Fund</a:t>
            </a:r>
          </a:p>
        </p:txBody>
      </p:sp>
      <p:pic>
        <p:nvPicPr>
          <p:cNvPr id="4" name="Picture 2" descr="Image may contain: ‎1 person, ‎possible text that says '‎NSDAR Junior Membership Committee ףว‎'‎‎">
            <a:extLst>
              <a:ext uri="{FF2B5EF4-FFF2-40B4-BE49-F238E27FC236}">
                <a16:creationId xmlns:a16="http://schemas.microsoft.com/office/drawing/2014/main" id="{D65D0D70-F6A8-423C-8643-9F96966979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25"/>
          <a:stretch/>
        </p:blipFill>
        <p:spPr bwMode="auto">
          <a:xfrm>
            <a:off x="7197459" y="5413771"/>
            <a:ext cx="15938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Daughters of the American Revolution">
            <a:extLst>
              <a:ext uri="{FF2B5EF4-FFF2-40B4-BE49-F238E27FC236}">
                <a16:creationId xmlns:a16="http://schemas.microsoft.com/office/drawing/2014/main" id="{81A935EF-60DD-4033-BF6B-A6810B45E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91" y="5451191"/>
            <a:ext cx="3133725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685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77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Rockwell</vt:lpstr>
      <vt:lpstr>Rockwell Condensed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Jeannie Deakyne</dc:creator>
  <cp:lastModifiedBy>Jeannie Deakyne</cp:lastModifiedBy>
  <cp:revision>12</cp:revision>
  <dcterms:created xsi:type="dcterms:W3CDTF">2017-02-12T19:32:02Z</dcterms:created>
  <dcterms:modified xsi:type="dcterms:W3CDTF">2022-01-04T18:34:27Z</dcterms:modified>
</cp:coreProperties>
</file>